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13725005(filtered).abf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58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2018-09-22T14:52:21</dcterms:created>
  <dcterms:modified xsi:type="dcterms:W3CDTF">2018-09-22T14:52:54</dcterms:modified>
</cp:coreProperties>
</file>